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3" r:id="rId3"/>
    <p:sldId id="259" r:id="rId4"/>
    <p:sldId id="260" r:id="rId5"/>
    <p:sldId id="273" r:id="rId6"/>
    <p:sldId id="267" r:id="rId7"/>
    <p:sldId id="262" r:id="rId8"/>
    <p:sldId id="268" r:id="rId9"/>
    <p:sldId id="270" r:id="rId10"/>
    <p:sldId id="271" r:id="rId11"/>
    <p:sldId id="272" r:id="rId12"/>
    <p:sldId id="274" r:id="rId13"/>
    <p:sldId id="276" r:id="rId14"/>
    <p:sldId id="265" r:id="rId15"/>
    <p:sldId id="277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94660"/>
  </p:normalViewPr>
  <p:slideViewPr>
    <p:cSldViewPr>
      <p:cViewPr varScale="1">
        <p:scale>
          <a:sx n="69" d="100"/>
          <a:sy n="69" d="100"/>
        </p:scale>
        <p:origin x="1422" y="7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15EF2-70B7-469F-9C80-EF910FC13CEC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5B5BC3-0705-450E-8E18-FC3A535106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B8D89-9270-4392-BE46-944EDA36358D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416B-A935-479F-8261-7E17829DA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354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B8D89-9270-4392-BE46-944EDA36358D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416B-A935-479F-8261-7E17829DA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354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B8D89-9270-4392-BE46-944EDA36358D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416B-A935-479F-8261-7E17829DA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354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B8D89-9270-4392-BE46-944EDA36358D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416B-A935-479F-8261-7E17829DA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354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B8D89-9270-4392-BE46-944EDA36358D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416B-A935-479F-8261-7E17829DA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354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B8D89-9270-4392-BE46-944EDA36358D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416B-A935-479F-8261-7E17829DA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354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B8D89-9270-4392-BE46-944EDA36358D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416B-A935-479F-8261-7E17829DA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354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B8D89-9270-4392-BE46-944EDA36358D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416B-A935-479F-8261-7E17829DA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354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B8D89-9270-4392-BE46-944EDA36358D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416B-A935-479F-8261-7E17829DA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354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B8D89-9270-4392-BE46-944EDA36358D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416B-A935-479F-8261-7E17829DA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354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B8D89-9270-4392-BE46-944EDA36358D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E416B-A935-479F-8261-7E17829DA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3354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B8D89-9270-4392-BE46-944EDA36358D}" type="datetimeFigureOut">
              <a:rPr lang="ru-RU" smtClean="0"/>
              <a:pPr/>
              <a:t>15.11.2022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E416B-A935-479F-8261-7E17829DA49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3354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storeatlaurelsfurniture.com/data_images/56b6e2c239c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757" y="0"/>
            <a:ext cx="915375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43608" y="260648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476672"/>
            <a:ext cx="7704856" cy="4933220"/>
          </a:xfrm>
          <a:prstGeom prst="rect">
            <a:avLst/>
          </a:prstGeom>
        </p:spPr>
        <p:txBody>
          <a:bodyPr wrap="square">
            <a:prstTxWarp prst="textCascadeUp">
              <a:avLst/>
            </a:prstTxWarp>
            <a:spAutoFit/>
            <a:scene3d>
              <a:camera prst="orthographicFront"/>
              <a:lightRig rig="brightRoom" dir="t"/>
            </a:scene3d>
            <a:sp3d extrusionH="57150" contourW="6350" prstMaterial="plastic">
              <a:bevelT w="20320" h="20320" prst="slop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« Интеллект – карта как средство </a:t>
            </a:r>
          </a:p>
          <a:p>
            <a:r>
              <a:rPr lang="ru-RU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речевого развития дошкольников»</a:t>
            </a:r>
            <a:endParaRPr lang="ru-RU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5949280"/>
            <a:ext cx="41794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2022 г</a:t>
            </a:r>
          </a:p>
        </p:txBody>
      </p:sp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storeatlaurelsfurniture.com/data_images/56b6e2c239c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611560" y="3995678"/>
            <a:ext cx="85324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вариант: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Обозначается тема занятия (фрукты, домашние животные, цветы, времена года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и.т.п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называют слова-существительные и изображают то, что относится к теме.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каждому существительному подбираются слова-признаки.</a:t>
            </a:r>
          </a:p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вариант: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каждому существительному подбираются слова-признаки и слова-действия.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по составленной интеллект- карте при любом варианте составляют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предложения.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ольга дворецкая\Desktop\3962-d8c5b0059379edb2f5fc37cea4037e43.jpg"/>
          <p:cNvPicPr>
            <a:picLocks noChangeAspect="1" noChangeArrowheads="1"/>
          </p:cNvPicPr>
          <p:nvPr/>
        </p:nvPicPr>
        <p:blipFill>
          <a:blip r:embed="rId3" cstate="print"/>
          <a:srcRect l="15868" r="13143" b="7229"/>
          <a:stretch>
            <a:fillRect/>
          </a:stretch>
        </p:blipFill>
        <p:spPr bwMode="auto">
          <a:xfrm>
            <a:off x="1115616" y="188640"/>
            <a:ext cx="6768752" cy="388843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storeatlaurelsfurniture.com/data_images/56b6e2c239c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1619672" y="188640"/>
            <a:ext cx="6030416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3.Развитие связной речи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84" y="1340768"/>
            <a:ext cx="51125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Составление и распространение предложений и рассказов по интеллект- карте. Выполняя данное задание, дети учатся самостоятельно и последовательно излагать свои мысли, становятся более активными при разговоре, формируются умения отвечать на вопросы распространенно, словарь становится точен и разнообразен.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4" descr="http://dobrovira57.ru/wp-content/uploads/2013/04/intellekt-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980728"/>
            <a:ext cx="2880320" cy="309634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storeatlaurelsfurniture.com/data_images/56b6e2c239c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1619672" y="260648"/>
            <a:ext cx="51845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Интелект-карта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 теме «Россия»</a:t>
            </a:r>
            <a:endParaRPr lang="ru-RU" sz="2400" dirty="0"/>
          </a:p>
        </p:txBody>
      </p:sp>
      <p:pic>
        <p:nvPicPr>
          <p:cNvPr id="8" name="Picture 2" descr="C:\Users\ольга дворецкая\Desktop\k2_items_src_f7bc15ececfdeaff4fef902ab38eb86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947861"/>
            <a:ext cx="7145440" cy="5361459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storeatlaurelsfurniture.com/data_images/56b6e2c239c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99592" y="548680"/>
            <a:ext cx="6912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Рекомендации по применению интеллект- карт : </a:t>
            </a:r>
            <a:endParaRPr lang="ru-RU" sz="28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772816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задавайте больше вопросов;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обращайте внимание на то, чтобы дети отвечали полным ответом;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Беседуйте по карте;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составляйте рассказы;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добавляйте и усложняйте в соответствии с возрастом детей;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экспериментируйте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503527">
            <a:off x="5074827" y="4622321"/>
            <a:ext cx="967391" cy="1525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://istoreatlaurelsfurniture.com/data_images/56b6e2c239c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31640" y="260649"/>
            <a:ext cx="7056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Положительная динамика в речевом развитии :</a:t>
            </a:r>
            <a:endParaRPr lang="ru-RU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1700808"/>
            <a:ext cx="79208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пополнится словарный запас;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улучшится лексико-грамматическая структура речи;</a:t>
            </a:r>
          </a:p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научатся связно, последовательно излагать свои мысли, рассказывать о событиях из окружающей жизни. С ее помощью дети быстрее и легче запоминают и вспоминают нужные факты.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503527">
            <a:off x="5434867" y="4910353"/>
            <a:ext cx="967391" cy="1525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storeatlaurelsfurniture.com/data_images/56b6e2c239c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321016" y="188640"/>
            <a:ext cx="250196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340768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современном мире с большим потоком информации, применение интеллект- карт в образовательной деятельности даёт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огромные положительные результаты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 условиях реализации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использование интеллект- карты позволяет осуществлять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интеграцию областей.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Данный метод является универсальным способом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познания окружающего мира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знаний, накопленных человеком, а также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формирует преемственность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между детским садом и школой.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503527">
            <a:off x="5506874" y="4622321"/>
            <a:ext cx="967391" cy="1525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istoreatlaurelsfurniture.com/data_images/56b6e2c239c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54049" y="1124744"/>
            <a:ext cx="703590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http://sovetclub.ru/tim/42ded460ae4e0294c31094c7f9a4b7ce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420888"/>
            <a:ext cx="5616624" cy="36004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storeatlaurelsfurniture.com/data_images/56b6e2c239c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95736" y="260648"/>
            <a:ext cx="5544616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8327">
            <a:off x="7170952" y="325296"/>
            <a:ext cx="967391" cy="1525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Рисунок 8" descr="C:\Documents and Settings\user\Рабочий стол\fgo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1643050"/>
            <a:ext cx="4714940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Стрелка вниз 9"/>
          <p:cNvSpPr/>
          <p:nvPr/>
        </p:nvSpPr>
        <p:spPr>
          <a:xfrm>
            <a:off x="3929058" y="2786058"/>
            <a:ext cx="642942" cy="1071570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3929066"/>
            <a:ext cx="5214974" cy="150019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…новые идеи, подходы, формы и методы работы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педагогической деятельности…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5357818" y="4786322"/>
            <a:ext cx="642942" cy="1000132"/>
          </a:xfrm>
          <a:prstGeom prst="down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714744" y="5786454"/>
            <a:ext cx="4857784" cy="57150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метод интеллект – карт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интеллект-карт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”, был создан американским учёным и бизнесменом Тони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Бьюзеном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По-английски он называется "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mind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maps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". Буквально слово "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mind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 означает "ум", а слово "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maps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 — "карты". В итоге получаются "карты ума". Но чаще всего в переводах используется термин "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интеллект-карты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".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istoreatlaurelsfurniture.com/data_images/56b6e2c239c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757" y="0"/>
            <a:ext cx="9153757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83568" y="3429000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мир дошкольных технологий, интеллект – карты пришли благодаря кандидату педагогических наук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В. М. Акименко,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который предложил использовать этот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 для развития связной речи у детей.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woottontalks.co.uk/images/Guests/tony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60648"/>
            <a:ext cx="3788216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83568" y="260648"/>
            <a:ext cx="44644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 «</a:t>
            </a:r>
            <a:r>
              <a:rPr lang="ru-RU" sz="20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интеллект-карт</a:t>
            </a:r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 создан американским учёным и бизнесменом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Тони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Бьюзеном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По-английски он называется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mind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maps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".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Буквально слово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mind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означает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"ум",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 слово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maps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"карты".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итоге получаются "карты ума". Но чаще всего в переводах используется термин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интеллект-карты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".</a:t>
            </a:r>
          </a:p>
        </p:txBody>
      </p:sp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storeatlaurelsfurniture.com/data_images/56b6e2c239c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3789040"/>
            <a:ext cx="835292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  интеллект- карт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помогает пробудить у ребёнка способность к изображению окружающего мира,  структурировать информацию, которую ребенку предстоит усвоить, разбить ее на конкретные образные единицы.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32656"/>
            <a:ext cx="54726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Интеллектуальная карта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уникальный и простой метод запоминания информации,    с помощью которого развиваются как творческие, так и речевые способности детей и активизируется мышление.</a:t>
            </a:r>
          </a:p>
        </p:txBody>
      </p:sp>
      <p:pic>
        <p:nvPicPr>
          <p:cNvPr id="8" name="Picture 4" descr="http://liom10.ru/wp-content/uploads/2016/07/%D1%80%D0%B0%D0%B7%D0%B2%D0%B8%D1%82%D0%B8%D0%B5-%D0%B8%D0%BD%D1%82%D0%B5%D0%BB%D0%BB%D0%B5%D0%BA%D1%82%D0%B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76672"/>
            <a:ext cx="2880320" cy="309634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storeatlaurelsfurniture.com/data_images/56b6e2c239c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899592" y="836712"/>
            <a:ext cx="792088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Главная идея обводится в центре страницы.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Лист располагается горизонтально.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Писать надо разборчиво печатными заглавными буквами.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каждого ключевого момента проводятся расходящиеся от центра ответвления (в любом направлении), используя ручки, карандаши или фломастеры разного цвета.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Каждая мысль обводится.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процессе моделирования добавляются символы и иллюстрации.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Наглядность представлена в виде предметов, объектов, рисунков и т.д.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0"/>
            <a:ext cx="7488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Общие требования к составлению  </a:t>
            </a:r>
          </a:p>
          <a:p>
            <a:pPr algn="ctr"/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интеллект –карты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959933">
            <a:off x="7643825" y="4972930"/>
            <a:ext cx="967391" cy="1525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://www.metod-kopilka.ru/images/doc/60/61085/hello_html_567ca24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3131840" y="2276872"/>
            <a:ext cx="2952328" cy="108012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нтелект-карта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6876256" y="3573016"/>
            <a:ext cx="1512168" cy="360040"/>
          </a:xfrm>
          <a:prstGeom prst="wedgeRoundRectCallou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Речь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://istoreatlaurelsfurniture.com/data_images/56b6e2c239c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9512" y="1484784"/>
            <a:ext cx="1728192" cy="489654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Полезные свойства </a:t>
            </a:r>
            <a:r>
              <a:rPr lang="ru-RU" sz="2400" b="1" u="sng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интеллект-карт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1835696" y="1700808"/>
            <a:ext cx="978408" cy="4846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1907704" y="2420888"/>
            <a:ext cx="978408" cy="4846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1907704" y="3284984"/>
            <a:ext cx="978408" cy="4846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1907704" y="4077072"/>
            <a:ext cx="978408" cy="4846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1907704" y="4869160"/>
            <a:ext cx="978408" cy="4846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1907704" y="5877272"/>
            <a:ext cx="978408" cy="48463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87824" y="1052736"/>
            <a:ext cx="5688632" cy="10801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Наглядность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Вся проблема  с ее многочисленными сторонами и гранями оказывается прямо перед вами, ее можно окинуть одним взглядом.</a:t>
            </a:r>
          </a:p>
          <a:p>
            <a:pPr algn="ctr"/>
            <a:r>
              <a:rPr lang="ru-RU" sz="1600" i="1" dirty="0" smtClean="0"/>
              <a:t> 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87824" y="2132856"/>
            <a:ext cx="5688632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Привлекательность</a:t>
            </a:r>
          </a:p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Хорошая интеллектуальная карта имеет свою эстетику, ее рассматривать не только интересно, но и приятно. 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987824" y="2996952"/>
            <a:ext cx="5688632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Запоминаемость</a:t>
            </a:r>
            <a:r>
              <a:rPr lang="ru-RU" sz="1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</a:t>
            </a:r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Благодаря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использованию образов и цвета интеллект-карта легко запоминается.</a:t>
            </a:r>
          </a:p>
          <a:p>
            <a:pPr algn="ctr"/>
            <a:endParaRPr lang="ru-RU" sz="2000" b="1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987824" y="3861048"/>
            <a:ext cx="5688632" cy="7920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 b="1" i="1" u="sng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Своевременность                                                 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Интеллект-карта помогает выявить  недостаток информации и понять, какой информации не хватает; </a:t>
            </a:r>
          </a:p>
          <a:p>
            <a:pPr algn="ctr"/>
            <a:endParaRPr lang="ru-RU" sz="2000" b="1" i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87824" y="4725144"/>
            <a:ext cx="5688632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i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Творчество                                                         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Интеллект- карта стимулирует творчество, помогает найти нестандартные пути решения </a:t>
            </a:r>
          </a:p>
          <a:p>
            <a:pPr algn="ctr"/>
            <a:endParaRPr lang="ru-RU" sz="2000" b="1" i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987824" y="5517232"/>
            <a:ext cx="5688632" cy="100811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000" b="1" i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Возможность пересмотра                                                 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Пересмотр интеллект- карты через некоторое время помогает усвоить картину в целом, запомнить ее, а также увидеть новые идеи. </a:t>
            </a:r>
          </a:p>
          <a:p>
            <a:endParaRPr lang="ru-RU" sz="2000" b="1" i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1043608" y="0"/>
            <a:ext cx="6696744" cy="836712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b="1" i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«Учите ребёнка каким-нибудь неизвестным ему пяти словам - он будет долго и напрасно мучиться, но свяжите двадцать таких слов с картинками, и он усвоит на лету».			 К. Д. Ушинский</a:t>
            </a:r>
            <a:endParaRPr lang="ru-RU" sz="1400" b="1" i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storeatlaurelsfurniture.com/data_images/56b6e2c239c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6" name="Горизонтальный свиток 5"/>
          <p:cNvSpPr/>
          <p:nvPr/>
        </p:nvSpPr>
        <p:spPr>
          <a:xfrm>
            <a:off x="539552" y="0"/>
            <a:ext cx="8424936" cy="908720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ПРИМЕНЕНИЕ ИНТЕЛЛЕКТ-КАРТ В РЕЧЕВОМ РАЗВИТИИ</a:t>
            </a:r>
            <a:endParaRPr lang="ru-RU" sz="20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1052737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1.Сбор материала о предмете или объекте. </a:t>
            </a:r>
            <a:endParaRPr lang="ru-RU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1988840"/>
            <a:ext cx="6768752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интеллект –карты в ходе обсуждения предмета или темы.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75656" y="3068960"/>
            <a:ext cx="6768752" cy="122413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Выполняя данное задание пополняется активный и пассивный словарь, развиваются процессы мышления –анализ, синтез, аналогия, обобщение.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23728" y="4797152"/>
            <a:ext cx="6552728" cy="720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проводится, как индивидуально, так и   			фронтально.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 rot="5016770">
            <a:off x="7732351" y="2453023"/>
            <a:ext cx="1051354" cy="779211"/>
          </a:xfrm>
          <a:prstGeom prst="curved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rot="5016770">
            <a:off x="8159891" y="4169800"/>
            <a:ext cx="1051354" cy="804900"/>
          </a:xfrm>
          <a:prstGeom prst="curved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istoreatlaurelsfurniture.com/data_images/56b6e2c239c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647056" y="332656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2.Закрепление и обобщение материала. </a:t>
            </a:r>
            <a:endParaRPr lang="ru-RU" sz="36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1556792"/>
            <a:ext cx="6264696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обобщенной интеллект -карты может являться итоговой работой по изученным темам. 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2636912"/>
            <a:ext cx="6264696" cy="20162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Выполняя данное задание, дети развивают умение выделить главную мысль, припоминание изученного или выявление уровня знаний, пополняется активный и пассивный словарь по изученной лексической теме, развиваются умения составлять и распространять предложения.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7744" y="4797152"/>
            <a:ext cx="6264696" cy="9144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проводится, как индивидуально, так и фронтально.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 rot="4359568">
            <a:off x="7300302" y="1876960"/>
            <a:ext cx="1051354" cy="779211"/>
          </a:xfrm>
          <a:prstGeom prst="curved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 rot="4359568">
            <a:off x="7815259" y="4017340"/>
            <a:ext cx="1051354" cy="779211"/>
          </a:xfrm>
          <a:prstGeom prst="curved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 advTm="3354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</TotalTime>
  <Words>756</Words>
  <Application>Microsoft Office PowerPoint</Application>
  <PresentationFormat>Экран (4:3)</PresentationFormat>
  <Paragraphs>75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user</cp:lastModifiedBy>
  <cp:revision>96</cp:revision>
  <dcterms:created xsi:type="dcterms:W3CDTF">2017-02-05T17:02:54Z</dcterms:created>
  <dcterms:modified xsi:type="dcterms:W3CDTF">2022-11-15T17:00:55Z</dcterms:modified>
</cp:coreProperties>
</file>